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0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7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3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9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8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6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1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9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7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E5ED-4813-4629-98FB-3F2C8064BC0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26FA6-21CE-446A-A9BD-595E360AB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9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Cheese tea is a new </a:t>
            </a:r>
            <a:r>
              <a:rPr lang="en-US" b="1" dirty="0" smtClean="0"/>
              <a:t>trend</a:t>
            </a:r>
            <a:r>
              <a:rPr lang="en-US" dirty="0" smtClean="0"/>
              <a:t> in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84150"/>
            <a:ext cx="7020272" cy="497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01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59024"/>
          </a:xfrm>
        </p:spPr>
        <p:txBody>
          <a:bodyPr>
            <a:noAutofit/>
          </a:bodyPr>
          <a:lstStyle/>
          <a:p>
            <a:r>
              <a:rPr lang="en-US" sz="3200" b="1" dirty="0"/>
              <a:t>Self-awareness</a:t>
            </a:r>
            <a:r>
              <a:rPr lang="en-US" sz="3200" dirty="0"/>
              <a:t> is a state of being that is achieved when you deeply understand your own thoughts, emotions and behaviors.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6408712" cy="4320480"/>
          </a:xfrm>
        </p:spPr>
      </p:pic>
    </p:spTree>
    <p:extLst>
      <p:ext uri="{BB962C8B-B14F-4D97-AF65-F5344CB8AC3E}">
        <p14:creationId xmlns:p14="http://schemas.microsoft.com/office/powerpoint/2010/main" val="317027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Trend</a:t>
            </a:r>
            <a:r>
              <a:rPr lang="en-US" dirty="0"/>
              <a:t>-</a:t>
            </a:r>
            <a:r>
              <a:rPr lang="en-US" dirty="0" err="1"/>
              <a:t>מגמה</a:t>
            </a: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Appealing</a:t>
            </a:r>
            <a:r>
              <a:rPr lang="en-US" dirty="0" smtClean="0"/>
              <a:t>-</a:t>
            </a:r>
            <a:r>
              <a:rPr lang="he-IL" dirty="0"/>
              <a:t>מושך</a:t>
            </a: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Avoid</a:t>
            </a:r>
            <a:r>
              <a:rPr lang="en-US" dirty="0" smtClean="0"/>
              <a:t>-</a:t>
            </a:r>
            <a:r>
              <a:rPr lang="he-IL" dirty="0"/>
              <a:t>להתחמק</a:t>
            </a: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Slum area-</a:t>
            </a:r>
            <a:r>
              <a:rPr lang="he-IL" dirty="0"/>
              <a:t>אזור שכונת עוני</a:t>
            </a: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Ironically</a:t>
            </a:r>
            <a:r>
              <a:rPr lang="en-US" dirty="0" smtClean="0"/>
              <a:t>-</a:t>
            </a:r>
            <a:r>
              <a:rPr lang="he-IL" dirty="0"/>
              <a:t>באופן אירוני</a:t>
            </a: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Resent</a:t>
            </a:r>
            <a:r>
              <a:rPr lang="en-US" dirty="0" smtClean="0"/>
              <a:t>-</a:t>
            </a:r>
            <a:r>
              <a:rPr lang="he-IL" dirty="0"/>
              <a:t>להתרעם</a:t>
            </a: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Protest</a:t>
            </a:r>
            <a:r>
              <a:rPr lang="en-US" dirty="0" smtClean="0"/>
              <a:t>-</a:t>
            </a:r>
            <a:r>
              <a:rPr lang="he-IL" dirty="0"/>
              <a:t>למחות</a:t>
            </a: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Rhythm</a:t>
            </a:r>
            <a:r>
              <a:rPr lang="en-US" dirty="0" smtClean="0"/>
              <a:t>-</a:t>
            </a:r>
            <a:r>
              <a:rPr lang="he-IL" dirty="0"/>
              <a:t>קצב</a:t>
            </a: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Hopelessness-</a:t>
            </a:r>
            <a:r>
              <a:rPr lang="he-IL" dirty="0"/>
              <a:t>חוסר תקווה</a:t>
            </a: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Self-awareness</a:t>
            </a:r>
            <a:r>
              <a:rPr lang="en-US" dirty="0" smtClean="0"/>
              <a:t>-</a:t>
            </a:r>
            <a:r>
              <a:rPr lang="he-IL" dirty="0"/>
              <a:t>מודעות עצמית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8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little dog with </a:t>
            </a:r>
            <a:r>
              <a:rPr lang="en-US" b="1" dirty="0" smtClean="0"/>
              <a:t>appealing</a:t>
            </a:r>
            <a:r>
              <a:rPr lang="en-US" dirty="0" smtClean="0"/>
              <a:t> big brown eyes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6120680" cy="3744416"/>
          </a:xfrm>
        </p:spPr>
      </p:pic>
    </p:spTree>
    <p:extLst>
      <p:ext uri="{BB962C8B-B14F-4D97-AF65-F5344CB8AC3E}">
        <p14:creationId xmlns:p14="http://schemas.microsoft.com/office/powerpoint/2010/main" val="272248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are on a diet, you should </a:t>
            </a:r>
            <a:r>
              <a:rPr lang="en-US" b="1" dirty="0" smtClean="0"/>
              <a:t>avoid</a:t>
            </a:r>
            <a:r>
              <a:rPr lang="en-US" dirty="0" smtClean="0"/>
              <a:t> eating junk food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44824"/>
            <a:ext cx="4104456" cy="4248472"/>
          </a:xfrm>
        </p:spPr>
      </p:pic>
    </p:spTree>
    <p:extLst>
      <p:ext uri="{BB962C8B-B14F-4D97-AF65-F5344CB8AC3E}">
        <p14:creationId xmlns:p14="http://schemas.microsoft.com/office/powerpoint/2010/main" val="339317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slum area </a:t>
            </a:r>
            <a:r>
              <a:rPr lang="en-US" dirty="0" smtClean="0"/>
              <a:t>in the U.S.A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757" y="1600200"/>
            <a:ext cx="6042485" cy="4525963"/>
          </a:xfrm>
        </p:spPr>
      </p:pic>
    </p:spTree>
    <p:extLst>
      <p:ext uri="{BB962C8B-B14F-4D97-AF65-F5344CB8AC3E}">
        <p14:creationId xmlns:p14="http://schemas.microsoft.com/office/powerpoint/2010/main" val="194472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is </a:t>
            </a:r>
            <a:r>
              <a:rPr lang="en-US" b="1" dirty="0" smtClean="0"/>
              <a:t>ironic</a:t>
            </a:r>
            <a:r>
              <a:rPr lang="en-US" dirty="0" smtClean="0"/>
              <a:t> that the health teacher ‘s son is a non sporty guy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060848"/>
            <a:ext cx="4032448" cy="3816424"/>
          </a:xfrm>
        </p:spPr>
      </p:pic>
    </p:spTree>
    <p:extLst>
      <p:ext uri="{BB962C8B-B14F-4D97-AF65-F5344CB8AC3E}">
        <p14:creationId xmlns:p14="http://schemas.microsoft.com/office/powerpoint/2010/main" val="45679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people </a:t>
            </a:r>
            <a:r>
              <a:rPr lang="en-US" b="1" dirty="0" smtClean="0"/>
              <a:t>resent (z)</a:t>
            </a:r>
            <a:r>
              <a:rPr lang="en-US" dirty="0" smtClean="0"/>
              <a:t> the fact that the tip is included in the bill.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2856"/>
            <a:ext cx="5112568" cy="3888432"/>
          </a:xfrm>
        </p:spPr>
      </p:pic>
    </p:spTree>
    <p:extLst>
      <p:ext uri="{BB962C8B-B14F-4D97-AF65-F5344CB8AC3E}">
        <p14:creationId xmlns:p14="http://schemas.microsoft.com/office/powerpoint/2010/main" val="57388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France , the yellow jackets </a:t>
            </a:r>
            <a:r>
              <a:rPr lang="en-US" b="1" dirty="0" smtClean="0"/>
              <a:t>protest</a:t>
            </a:r>
            <a:r>
              <a:rPr lang="en-US" dirty="0" smtClean="0"/>
              <a:t> against the French Government.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88840"/>
            <a:ext cx="5544616" cy="3816424"/>
          </a:xfrm>
        </p:spPr>
      </p:pic>
    </p:spTree>
    <p:extLst>
      <p:ext uri="{BB962C8B-B14F-4D97-AF65-F5344CB8AC3E}">
        <p14:creationId xmlns:p14="http://schemas.microsoft.com/office/powerpoint/2010/main" val="106046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moves in </a:t>
            </a:r>
            <a:r>
              <a:rPr lang="en-US" b="1" dirty="0" smtClean="0"/>
              <a:t>rhythm</a:t>
            </a:r>
            <a:r>
              <a:rPr lang="en-US" dirty="0" smtClean="0"/>
              <a:t> with the music.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6768752" cy="4464496"/>
          </a:xfrm>
        </p:spPr>
      </p:pic>
    </p:spTree>
    <p:extLst>
      <p:ext uri="{BB962C8B-B14F-4D97-AF65-F5344CB8AC3E}">
        <p14:creationId xmlns:p14="http://schemas.microsoft.com/office/powerpoint/2010/main" val="372481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 face bears his </a:t>
            </a:r>
            <a:r>
              <a:rPr lang="en-US" b="1" dirty="0" smtClean="0"/>
              <a:t>hopelessness</a:t>
            </a:r>
            <a:r>
              <a:rPr lang="en-US" dirty="0" smtClean="0"/>
              <a:t> or he feels hopeless.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00808"/>
            <a:ext cx="5544616" cy="4176464"/>
          </a:xfrm>
        </p:spPr>
      </p:pic>
    </p:spTree>
    <p:extLst>
      <p:ext uri="{BB962C8B-B14F-4D97-AF65-F5344CB8AC3E}">
        <p14:creationId xmlns:p14="http://schemas.microsoft.com/office/powerpoint/2010/main" val="54415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144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Cheese tea is a new trend in China</vt:lpstr>
      <vt:lpstr>A little dog with appealing big brown eyes</vt:lpstr>
      <vt:lpstr>If you are on a diet, you should avoid eating junk food</vt:lpstr>
      <vt:lpstr>A slum area in the U.S.A</vt:lpstr>
      <vt:lpstr>It is ironic that the health teacher ‘s son is a non sporty guy</vt:lpstr>
      <vt:lpstr>Some people resent (z) the fact that the tip is included in the bill.</vt:lpstr>
      <vt:lpstr>In France , the yellow jackets protest against the French Government.</vt:lpstr>
      <vt:lpstr>He moves in rhythm with the music.</vt:lpstr>
      <vt:lpstr>His face bears his hopelessness or he feels hopeless.</vt:lpstr>
      <vt:lpstr>Self-awareness is a state of being that is achieved when you deeply understand your own thoughts, emotions and behaviors.</vt:lpstr>
      <vt:lpstr>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Cheese tea is a new trend in China</dc:title>
  <dc:creator>elisheva</dc:creator>
  <cp:lastModifiedBy>elisheva</cp:lastModifiedBy>
  <cp:revision>13</cp:revision>
  <dcterms:created xsi:type="dcterms:W3CDTF">2019-05-03T12:28:10Z</dcterms:created>
  <dcterms:modified xsi:type="dcterms:W3CDTF">2019-05-05T18:29:30Z</dcterms:modified>
</cp:coreProperties>
</file>