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Bahnschrift Condensed" panose="020B0502040204020203" pitchFamily="34" charset="0"/>
              </a:rPr>
              <a:t>11</a:t>
            </a:r>
            <a:r>
              <a:rPr lang="en-US" sz="66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things </a:t>
            </a:r>
            <a:br>
              <a:rPr lang="en-US" sz="66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en-US" sz="66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you will NOT learn at school </a:t>
            </a:r>
            <a:endParaRPr lang="ru-RU" sz="6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185664"/>
          </a:xfrm>
        </p:spPr>
        <p:txBody>
          <a:bodyPr>
            <a:normAutofit/>
          </a:bodyPr>
          <a:lstStyle/>
          <a:p>
            <a:r>
              <a:rPr lang="en-US" dirty="0" smtClean="0"/>
              <a:t>Bill Gates`s speech at an American High School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9"/>
          <a:stretch/>
        </p:blipFill>
        <p:spPr bwMode="auto">
          <a:xfrm flipH="1">
            <a:off x="217638" y="3428999"/>
            <a:ext cx="3771759" cy="3118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8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5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8074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Flipping burgers is not beneath your dignity.</a:t>
            </a:r>
            <a:br>
              <a:rPr lang="en-US" sz="3600" b="1" dirty="0"/>
            </a:br>
            <a:r>
              <a:rPr lang="en-US" sz="3600" b="1" dirty="0"/>
              <a:t>Your </a:t>
            </a:r>
            <a:r>
              <a:rPr lang="en-US" sz="3600" b="1" dirty="0" smtClean="0"/>
              <a:t>grandparents </a:t>
            </a:r>
            <a:r>
              <a:rPr lang="en-US" sz="3600" b="1" dirty="0"/>
              <a:t>had a different word for </a:t>
            </a:r>
            <a:r>
              <a:rPr lang="en-US" sz="3600" b="1" dirty="0" smtClean="0"/>
              <a:t>burger flipping</a:t>
            </a:r>
            <a:r>
              <a:rPr lang="en-US" sz="3600" b="1" dirty="0"/>
              <a:t>: they called it </a:t>
            </a:r>
            <a:r>
              <a:rPr lang="en-US" sz="3600" b="1" dirty="0" smtClean="0"/>
              <a:t>“opportunity”.</a:t>
            </a:r>
            <a:r>
              <a:rPr lang="en-US" sz="3600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6235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900" dirty="0" smtClean="0">
                <a:solidFill>
                  <a:schemeClr val="bg1"/>
                </a:solidFill>
              </a:rPr>
              <a:t>Any work is good enough to get experience. Even if it is cleaning or being a waiter in a café.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536504" cy="2540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If you </a:t>
            </a:r>
            <a:r>
              <a:rPr lang="en-US" sz="3600" b="1" dirty="0"/>
              <a:t>mess up, it's not your parents' </a:t>
            </a:r>
            <a:r>
              <a:rPr lang="en-US" sz="3600" b="1" dirty="0" smtClean="0"/>
              <a:t>or your teachers` fault</a:t>
            </a:r>
            <a:r>
              <a:rPr lang="en-US" sz="3600" b="1" dirty="0"/>
              <a:t>, </a:t>
            </a:r>
            <a:r>
              <a:rPr lang="en-US" sz="3600" b="1" dirty="0" smtClean="0">
                <a:solidFill>
                  <a:srgbClr val="FFFF00"/>
                </a:solidFill>
              </a:rPr>
              <a:t>so don't </a:t>
            </a:r>
            <a:r>
              <a:rPr lang="en-US" sz="3600" b="1" dirty="0">
                <a:solidFill>
                  <a:srgbClr val="FFFF00"/>
                </a:solidFill>
              </a:rPr>
              <a:t>whine about your mistakes</a:t>
            </a:r>
            <a:r>
              <a:rPr lang="en-US" sz="3600" b="1" dirty="0"/>
              <a:t>, learn from them.</a:t>
            </a:r>
            <a:r>
              <a:rPr lang="en-US" sz="3600" dirty="0"/>
              <a:t> </a:t>
            </a:r>
            <a:br>
              <a:rPr lang="en-US" sz="3600" dirty="0"/>
            </a:b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75"/>
          <a:stretch/>
        </p:blipFill>
        <p:spPr bwMode="auto">
          <a:xfrm>
            <a:off x="4932040" y="2132856"/>
            <a:ext cx="361887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Before you were born, your parents weren't </a:t>
            </a:r>
            <a:r>
              <a:rPr lang="en-US" b="1" dirty="0" smtClean="0">
                <a:solidFill>
                  <a:schemeClr val="bg1"/>
                </a:solidFill>
              </a:rPr>
              <a:t>as boring </a:t>
            </a:r>
            <a:r>
              <a:rPr lang="en-US" b="1" dirty="0">
                <a:solidFill>
                  <a:schemeClr val="bg1"/>
                </a:solidFill>
              </a:rPr>
              <a:t>as they are now.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They </a:t>
            </a:r>
            <a:r>
              <a:rPr lang="en-US" b="1" dirty="0">
                <a:solidFill>
                  <a:schemeClr val="bg1"/>
                </a:solidFill>
              </a:rPr>
              <a:t>got that way </a:t>
            </a:r>
            <a:r>
              <a:rPr lang="en-US" b="1" dirty="0" smtClean="0">
                <a:solidFill>
                  <a:schemeClr val="bg1"/>
                </a:solidFill>
              </a:rPr>
              <a:t>from paying </a:t>
            </a:r>
            <a:r>
              <a:rPr lang="en-US" b="1" dirty="0">
                <a:solidFill>
                  <a:schemeClr val="bg1"/>
                </a:solidFill>
              </a:rPr>
              <a:t>your bills, cleaning your clothes and </a:t>
            </a:r>
            <a:r>
              <a:rPr lang="en-US" b="1" dirty="0" smtClean="0">
                <a:solidFill>
                  <a:schemeClr val="bg1"/>
                </a:solidFill>
              </a:rPr>
              <a:t>listening to </a:t>
            </a:r>
            <a:r>
              <a:rPr lang="en-US" b="1" dirty="0">
                <a:solidFill>
                  <a:schemeClr val="bg1"/>
                </a:solidFill>
              </a:rPr>
              <a:t>you talk about how cool you thought you were.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So before </a:t>
            </a:r>
            <a:r>
              <a:rPr lang="en-US" b="1" dirty="0">
                <a:solidFill>
                  <a:schemeClr val="bg1"/>
                </a:solidFill>
              </a:rPr>
              <a:t>you </a:t>
            </a:r>
            <a:r>
              <a:rPr lang="en-US" b="1" dirty="0" smtClean="0">
                <a:solidFill>
                  <a:schemeClr val="bg1"/>
                </a:solidFill>
              </a:rPr>
              <a:t>judge them, </a:t>
            </a:r>
            <a:r>
              <a:rPr lang="en-US" b="1" dirty="0">
                <a:solidFill>
                  <a:schemeClr val="bg1"/>
                </a:solidFill>
              </a:rPr>
              <a:t>try </a:t>
            </a:r>
            <a:r>
              <a:rPr lang="en-US" b="1" dirty="0" smtClean="0">
                <a:solidFill>
                  <a:schemeClr val="bg1"/>
                </a:solidFill>
              </a:rPr>
              <a:t>cleaning </a:t>
            </a:r>
            <a:r>
              <a:rPr lang="en-US" b="1" dirty="0">
                <a:solidFill>
                  <a:schemeClr val="bg1"/>
                </a:solidFill>
              </a:rPr>
              <a:t>the closet </a:t>
            </a:r>
            <a:r>
              <a:rPr lang="en-US" b="1" dirty="0" smtClean="0">
                <a:solidFill>
                  <a:schemeClr val="bg1"/>
                </a:solidFill>
              </a:rPr>
              <a:t>in your </a:t>
            </a:r>
            <a:r>
              <a:rPr lang="en-US" b="1" dirty="0">
                <a:solidFill>
                  <a:schemeClr val="bg1"/>
                </a:solidFill>
              </a:rPr>
              <a:t>own </a:t>
            </a:r>
            <a:r>
              <a:rPr lang="en-US" b="1" dirty="0" smtClean="0">
                <a:solidFill>
                  <a:schemeClr val="bg1"/>
                </a:solidFill>
              </a:rPr>
              <a:t>room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(on a regular basis).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Your school may have done away with</a:t>
            </a:r>
            <a:br>
              <a:rPr lang="en-US" b="1" dirty="0"/>
            </a:br>
            <a:r>
              <a:rPr lang="en-US" b="1" dirty="0"/>
              <a:t>winners and losers, but life HAS NOT. 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 smtClean="0"/>
              <a:t>In some schools</a:t>
            </a:r>
            <a:r>
              <a:rPr lang="en-US" b="1" dirty="0"/>
              <a:t>, they have abolished failing grades and </a:t>
            </a:r>
            <a:r>
              <a:rPr lang="en-US" b="1" dirty="0" smtClean="0"/>
              <a:t>they'll give </a:t>
            </a:r>
            <a:r>
              <a:rPr lang="en-US" b="1" dirty="0"/>
              <a:t>you as MANY TIMES as you want to get the </a:t>
            </a:r>
            <a:r>
              <a:rPr lang="en-US" b="1" dirty="0" smtClean="0"/>
              <a:t>right answer</a:t>
            </a:r>
            <a:r>
              <a:rPr lang="en-US" b="1" dirty="0"/>
              <a:t>. 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This </a:t>
            </a:r>
            <a:r>
              <a:rPr lang="en-US" b="1" dirty="0">
                <a:solidFill>
                  <a:srgbClr val="FFFF00"/>
                </a:solidFill>
              </a:rPr>
              <a:t>doesn't bear the slightest </a:t>
            </a:r>
            <a:r>
              <a:rPr lang="en-US" b="1" dirty="0" smtClean="0">
                <a:solidFill>
                  <a:srgbClr val="FFFF00"/>
                </a:solidFill>
              </a:rPr>
              <a:t>resemblance to </a:t>
            </a:r>
            <a:r>
              <a:rPr lang="en-US" b="1" dirty="0">
                <a:solidFill>
                  <a:srgbClr val="FFFF00"/>
                </a:solidFill>
              </a:rPr>
              <a:t>ANYTHING in real life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This means: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You school doesn`t allow to divide students into “winners” and “losers”. You don`t have failing grades. You can`t be expelled from school. You are given chances for the 2</a:t>
            </a:r>
            <a:r>
              <a:rPr lang="en-US" baseline="30000" dirty="0" smtClean="0"/>
              <a:t>nd</a:t>
            </a:r>
            <a:r>
              <a:rPr lang="en-US" dirty="0" smtClean="0"/>
              <a:t> try (and more!) until you come up with correct answer.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Well… NOT in life. 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Life is not divided into semesters. You </a:t>
            </a:r>
            <a:r>
              <a:rPr lang="en-US" b="1" dirty="0" smtClean="0"/>
              <a:t>don't get </a:t>
            </a:r>
            <a:r>
              <a:rPr lang="en-US" b="1" dirty="0"/>
              <a:t>summers off and very few employers </a:t>
            </a:r>
            <a:r>
              <a:rPr lang="en-US" b="1" dirty="0" smtClean="0"/>
              <a:t>are interested </a:t>
            </a:r>
            <a:r>
              <a:rPr lang="en-US" b="1" dirty="0"/>
              <a:t>in helping you FIND YOURSELF.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Do </a:t>
            </a:r>
            <a:r>
              <a:rPr lang="en-US" b="1" dirty="0">
                <a:solidFill>
                  <a:srgbClr val="FFFF00"/>
                </a:solidFill>
              </a:rPr>
              <a:t>that on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your own time.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244280" cy="5767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People in real life will not give time or help you to find yourself. Do it </a:t>
            </a:r>
            <a:r>
              <a:rPr lang="en-US" sz="3600" dirty="0" smtClean="0">
                <a:solidFill>
                  <a:srgbClr val="FFFF00"/>
                </a:solidFill>
              </a:rPr>
              <a:t>now</a:t>
            </a:r>
            <a:r>
              <a:rPr lang="en-US" sz="3600" dirty="0" smtClean="0">
                <a:solidFill>
                  <a:schemeClr val="bg1"/>
                </a:solidFill>
              </a:rPr>
              <a:t> and stick to it.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74" y="3717032"/>
            <a:ext cx="4026089" cy="2679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10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/>
              <a:t>Television is NOT real life. </a:t>
            </a:r>
            <a:r>
              <a:rPr lang="en-US" sz="4000" b="1" dirty="0">
                <a:solidFill>
                  <a:srgbClr val="FFFF00"/>
                </a:solidFill>
              </a:rPr>
              <a:t>In real life </a:t>
            </a:r>
            <a:r>
              <a:rPr lang="en-US" sz="4000" b="1" dirty="0" smtClean="0">
                <a:solidFill>
                  <a:srgbClr val="FFFF00"/>
                </a:solidFill>
              </a:rPr>
              <a:t>people</a:t>
            </a:r>
            <a:r>
              <a:rPr lang="en-US" sz="4000" b="1" dirty="0" smtClean="0"/>
              <a:t> actually </a:t>
            </a:r>
            <a:r>
              <a:rPr lang="en-US" sz="4000" b="1" dirty="0"/>
              <a:t>have to leave the coffee shop and </a:t>
            </a:r>
            <a:r>
              <a:rPr lang="en-US" sz="4000" b="1" dirty="0">
                <a:solidFill>
                  <a:srgbClr val="FFFF00"/>
                </a:solidFill>
              </a:rPr>
              <a:t>go to jobs</a:t>
            </a:r>
            <a:r>
              <a:rPr lang="en-US" sz="4000" b="1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131543" cy="2749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5094"/>
            <a:ext cx="4079354" cy="2524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735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200" b="1" dirty="0"/>
              <a:t>Be nice to nerds. Chances are </a:t>
            </a:r>
            <a:r>
              <a:rPr lang="en-US" sz="5200" b="1" dirty="0">
                <a:solidFill>
                  <a:srgbClr val="FFFF00"/>
                </a:solidFill>
              </a:rPr>
              <a:t>you'll end </a:t>
            </a:r>
            <a:r>
              <a:rPr lang="en-US" sz="5200" b="1" dirty="0" smtClean="0">
                <a:solidFill>
                  <a:srgbClr val="FFFF00"/>
                </a:solidFill>
              </a:rPr>
              <a:t>up working </a:t>
            </a:r>
            <a:r>
              <a:rPr lang="en-US" sz="5200" b="1" dirty="0">
                <a:solidFill>
                  <a:srgbClr val="FFFF00"/>
                </a:solidFill>
              </a:rPr>
              <a:t>for </a:t>
            </a:r>
            <a:r>
              <a:rPr lang="en-US" sz="5200" b="1" dirty="0" smtClean="0"/>
              <a:t>one of them.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90" y="548680"/>
            <a:ext cx="496271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104456" cy="3445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 me… I wasn`t the one who taught you how to read…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69674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Love him or hate him, he is one of the </a:t>
            </a:r>
            <a:r>
              <a:rPr lang="en-US" sz="3600" dirty="0" smtClean="0">
                <a:solidFill>
                  <a:srgbClr val="FFFF00"/>
                </a:solidFill>
              </a:rPr>
              <a:t>most successful </a:t>
            </a:r>
            <a:r>
              <a:rPr lang="en-US" sz="3600" dirty="0" smtClean="0">
                <a:solidFill>
                  <a:schemeClr val="bg1"/>
                </a:solidFill>
              </a:rPr>
              <a:t>men in the world.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37126" cy="5064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Who is he?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Occupation:</a:t>
            </a:r>
            <a:r>
              <a:rPr lang="en-US" dirty="0">
                <a:solidFill>
                  <a:schemeClr val="bg1"/>
                </a:solidFill>
              </a:rPr>
              <a:t>	Business magnate, investor, author, programmer, philanthropist, </a:t>
            </a:r>
            <a:r>
              <a:rPr lang="en-US" dirty="0" smtClean="0">
                <a:solidFill>
                  <a:schemeClr val="bg1"/>
                </a:solidFill>
              </a:rPr>
              <a:t>humanitarian.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Known </a:t>
            </a:r>
            <a:r>
              <a:rPr lang="en-US" dirty="0" smtClean="0"/>
              <a:t>for: </a:t>
            </a:r>
            <a:r>
              <a:rPr lang="en-US" dirty="0" smtClean="0">
                <a:solidFill>
                  <a:schemeClr val="bg1"/>
                </a:solidFill>
              </a:rPr>
              <a:t>Principal </a:t>
            </a:r>
            <a:r>
              <a:rPr lang="en-US" dirty="0">
                <a:solidFill>
                  <a:schemeClr val="bg1"/>
                </a:solidFill>
              </a:rPr>
              <a:t>founder of </a:t>
            </a:r>
            <a:r>
              <a:rPr lang="en-US" dirty="0" smtClean="0">
                <a:solidFill>
                  <a:schemeClr val="bg1"/>
                </a:solidFill>
              </a:rPr>
              <a:t>Microsoft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Net </a:t>
            </a:r>
            <a:r>
              <a:rPr lang="en-US" dirty="0" smtClean="0"/>
              <a:t>worth: </a:t>
            </a:r>
            <a:r>
              <a:rPr lang="en-US" dirty="0" smtClean="0">
                <a:solidFill>
                  <a:schemeClr val="bg1"/>
                </a:solidFill>
              </a:rPr>
              <a:t>US$100 </a:t>
            </a:r>
            <a:r>
              <a:rPr lang="en-US" dirty="0">
                <a:solidFill>
                  <a:schemeClr val="bg1"/>
                </a:solidFill>
              </a:rPr>
              <a:t>billion (April 2019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Meaning….</a:t>
            </a:r>
            <a:r>
              <a:rPr lang="en-US" dirty="0" smtClean="0">
                <a:solidFill>
                  <a:srgbClr val="FFFF00"/>
                </a:solidFill>
              </a:rPr>
              <a:t>100 000 000 000 $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BILL GATES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Bill Gates gave a speech at a High School about </a:t>
            </a:r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11 things 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they did not and will not learn in school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. </a:t>
            </a:r>
            <a:endParaRPr lang="en-US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He talks 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about how </a:t>
            </a:r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“feel-good”, 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politically </a:t>
            </a:r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correct, teaching 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created a generation of kids 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with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 concept 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of </a:t>
            </a:r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reality… 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…and 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how this concept 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set them </a:t>
            </a:r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up for 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failure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 in the real world.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He speaks about </a:t>
            </a:r>
            <a:r>
              <a:rPr lang="en-US" sz="4800" dirty="0" smtClean="0">
                <a:solidFill>
                  <a:srgbClr val="FFFF00"/>
                </a:solidFill>
              </a:rPr>
              <a:t>rules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which you are about to face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in real life. </a:t>
            </a:r>
            <a:r>
              <a:rPr lang="en-US" sz="4800" dirty="0" smtClean="0">
                <a:solidFill>
                  <a:schemeClr val="bg1"/>
                </a:solidFill>
              </a:rPr>
              <a:t>He wants you to be prepared and </a:t>
            </a:r>
            <a:r>
              <a:rPr lang="en-US" sz="4800" dirty="0" smtClean="0">
                <a:solidFill>
                  <a:srgbClr val="FFFF00"/>
                </a:solidFill>
              </a:rPr>
              <a:t>change </a:t>
            </a:r>
            <a:r>
              <a:rPr lang="en-US" sz="4800" dirty="0" smtClean="0">
                <a:solidFill>
                  <a:schemeClr val="bg1"/>
                </a:solidFill>
              </a:rPr>
              <a:t>your attitude to learning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while you can</a:t>
            </a:r>
            <a:r>
              <a:rPr lang="en-US" sz="4800" dirty="0" smtClean="0">
                <a:solidFill>
                  <a:schemeClr val="bg1"/>
                </a:solidFill>
              </a:rPr>
              <a:t>.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 b="22117"/>
          <a:stretch/>
        </p:blipFill>
        <p:spPr bwMode="auto">
          <a:xfrm rot="-840000">
            <a:off x="6039181" y="5423138"/>
            <a:ext cx="2581275" cy="113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b="1" dirty="0"/>
              <a:t>Life is </a:t>
            </a:r>
            <a:r>
              <a:rPr lang="en-US" sz="6600" b="1" dirty="0">
                <a:solidFill>
                  <a:srgbClr val="FFFF00"/>
                </a:solidFill>
              </a:rPr>
              <a:t>not fair </a:t>
            </a:r>
            <a:r>
              <a:rPr lang="en-US" sz="6600" b="1" dirty="0"/>
              <a:t>- get used to it!</a:t>
            </a:r>
            <a:r>
              <a:rPr lang="en-US" sz="66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951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Not everyone will be fair to you </a:t>
            </a:r>
            <a:r>
              <a:rPr lang="en-US" sz="4000" dirty="0" smtClean="0">
                <a:solidFill>
                  <a:srgbClr val="FFFF00"/>
                </a:solidFill>
              </a:rPr>
              <a:t>just because they should. </a:t>
            </a:r>
            <a:r>
              <a:rPr lang="en-US" sz="4000" dirty="0" smtClean="0">
                <a:solidFill>
                  <a:schemeClr val="bg1"/>
                </a:solidFill>
              </a:rPr>
              <a:t>See what you can do </a:t>
            </a:r>
            <a:r>
              <a:rPr lang="en-US" sz="4000" dirty="0" smtClean="0">
                <a:solidFill>
                  <a:srgbClr val="FFFF00"/>
                </a:solidFill>
              </a:rPr>
              <a:t>to earn </a:t>
            </a:r>
            <a:r>
              <a:rPr lang="en-US" sz="4000" dirty="0" smtClean="0">
                <a:solidFill>
                  <a:schemeClr val="bg1"/>
                </a:solidFill>
              </a:rPr>
              <a:t>good and fair attitude.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The world won't care about your self-esteem.</a:t>
            </a:r>
            <a:br>
              <a:rPr lang="en-US" sz="3500" b="1" dirty="0"/>
            </a:br>
            <a:r>
              <a:rPr lang="en-US" sz="3500" b="1" dirty="0"/>
              <a:t>The world will expect you to </a:t>
            </a:r>
            <a:r>
              <a:rPr lang="en-US" sz="3500" b="1" dirty="0">
                <a:solidFill>
                  <a:srgbClr val="FFFF00"/>
                </a:solidFill>
              </a:rPr>
              <a:t>accomplish something</a:t>
            </a: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b="1" dirty="0">
                <a:solidFill>
                  <a:srgbClr val="FFFF00"/>
                </a:solidFill>
              </a:rPr>
              <a:t>BEFORE you feel good about yourself</a:t>
            </a:r>
            <a:r>
              <a:rPr lang="en-US" sz="3500" b="1" dirty="0"/>
              <a:t>.</a:t>
            </a:r>
            <a:r>
              <a:rPr lang="en-US" sz="3500" dirty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 smtClean="0">
                <a:solidFill>
                  <a:schemeClr val="bg1"/>
                </a:solidFill>
              </a:rPr>
              <a:t>The world doesn’t` care that you don`t feel good right now. They will want you to </a:t>
            </a:r>
            <a:r>
              <a:rPr lang="en-US" sz="3900" dirty="0" smtClean="0">
                <a:solidFill>
                  <a:srgbClr val="FFFF00"/>
                </a:solidFill>
              </a:rPr>
              <a:t>do things before you feel good. </a:t>
            </a:r>
            <a:r>
              <a:rPr lang="en-US" sz="3900" dirty="0" smtClean="0">
                <a:solidFill>
                  <a:schemeClr val="bg1"/>
                </a:solidFill>
              </a:rPr>
              <a:t>They will not wait.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879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You will NOT make $60,000 a year right out </a:t>
            </a:r>
            <a:r>
              <a:rPr lang="en-US" sz="3600" b="1" dirty="0" smtClean="0"/>
              <a:t>of high </a:t>
            </a:r>
            <a:r>
              <a:rPr lang="en-US" sz="3600" b="1" dirty="0"/>
              <a:t>school. You won't be a vice-president with </a:t>
            </a:r>
            <a:r>
              <a:rPr lang="en-US" sz="3600" b="1" dirty="0" smtClean="0"/>
              <a:t>a nice car and house </a:t>
            </a:r>
            <a:r>
              <a:rPr lang="en-US" sz="3600" b="1" dirty="0">
                <a:solidFill>
                  <a:srgbClr val="FFFF00"/>
                </a:solidFill>
              </a:rPr>
              <a:t>until you earn both.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214916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1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Rule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/>
              <a:t>If you think your teacher is tough, wait </a:t>
            </a:r>
            <a:r>
              <a:rPr lang="en-US" sz="5400" b="1" dirty="0" smtClean="0"/>
              <a:t>till you </a:t>
            </a:r>
            <a:r>
              <a:rPr lang="en-US" sz="5400" b="1" dirty="0"/>
              <a:t>get a boss.</a:t>
            </a:r>
            <a:r>
              <a:rPr lang="en-US" sz="5400" dirty="0"/>
              <a:t> </a:t>
            </a:r>
            <a:br>
              <a:rPr lang="en-US" sz="5400" dirty="0"/>
            </a:b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16016" y="476672"/>
            <a:ext cx="4038600" cy="45262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As a boss you will probably want more from your employees than just their nice personality and all their weaknesses to accept.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61048"/>
            <a:ext cx="4297363" cy="2448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</TotalTime>
  <Words>574</Words>
  <Application>Microsoft Office PowerPoint</Application>
  <PresentationFormat>‫הצגה על המסך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Литейная</vt:lpstr>
      <vt:lpstr>11 things  you will NOT learn at school </vt:lpstr>
      <vt:lpstr>Love him or hate him, he is one of the most successful men in the world.</vt:lpstr>
      <vt:lpstr>Who is he?</vt:lpstr>
      <vt:lpstr>BILL GATES   </vt:lpstr>
      <vt:lpstr>In other words…</vt:lpstr>
      <vt:lpstr>Rule 1</vt:lpstr>
      <vt:lpstr>Rule 2</vt:lpstr>
      <vt:lpstr>Rule 3</vt:lpstr>
      <vt:lpstr>Rule 4</vt:lpstr>
      <vt:lpstr>Rule 5 </vt:lpstr>
      <vt:lpstr>Rule 6</vt:lpstr>
      <vt:lpstr>Rule 7</vt:lpstr>
      <vt:lpstr>Rule 8</vt:lpstr>
      <vt:lpstr>This means:</vt:lpstr>
      <vt:lpstr>Rule 9 </vt:lpstr>
      <vt:lpstr>Rule 10 </vt:lpstr>
      <vt:lpstr>Rule 11</vt:lpstr>
      <vt:lpstr>Not me… I wasn`t the one who taught you how to read…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things  you will NOT learn at school</dc:title>
  <dc:creator>Anna</dc:creator>
  <cp:lastModifiedBy>Kalfa</cp:lastModifiedBy>
  <cp:revision>12</cp:revision>
  <dcterms:created xsi:type="dcterms:W3CDTF">2019-05-30T07:25:36Z</dcterms:created>
  <dcterms:modified xsi:type="dcterms:W3CDTF">2019-06-02T14:17:39Z</dcterms:modified>
</cp:coreProperties>
</file>