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8" r:id="rId4"/>
    <p:sldId id="260" r:id="rId5"/>
    <p:sldId id="261" r:id="rId6"/>
    <p:sldId id="25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128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74D0A5-EC4F-5F43-B5E0-FD11C818E96B}" type="datetimeFigureOut">
              <a:rPr lang="en-US" smtClean="0"/>
              <a:t>8/24/19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CC47D-16B8-A948-9923-8017BF14A0D8}" type="slidenum">
              <a:rPr lang="en-US" smtClean="0"/>
              <a:t>‹#›</a:t>
            </a:fld>
            <a:endParaRPr lang="en-US"/>
          </a:p>
        </p:txBody>
      </p:sp>
    </p:spTree>
    <p:extLst>
      <p:ext uri="{BB962C8B-B14F-4D97-AF65-F5344CB8AC3E}">
        <p14:creationId xmlns:p14="http://schemas.microsoft.com/office/powerpoint/2010/main" val="3211874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4D0A5-EC4F-5F43-B5E0-FD11C818E96B}" type="datetimeFigureOut">
              <a:rPr lang="en-US" smtClean="0"/>
              <a:t>8/24/19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CC47D-16B8-A948-9923-8017BF14A0D8}" type="slidenum">
              <a:rPr lang="en-US" smtClean="0"/>
              <a:t>‹#›</a:t>
            </a:fld>
            <a:endParaRPr lang="en-US"/>
          </a:p>
        </p:txBody>
      </p:sp>
    </p:spTree>
    <p:extLst>
      <p:ext uri="{BB962C8B-B14F-4D97-AF65-F5344CB8AC3E}">
        <p14:creationId xmlns:p14="http://schemas.microsoft.com/office/powerpoint/2010/main" val="1708118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4D0A5-EC4F-5F43-B5E0-FD11C818E96B}" type="datetimeFigureOut">
              <a:rPr lang="en-US" smtClean="0"/>
              <a:t>8/24/19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CC47D-16B8-A948-9923-8017BF14A0D8}" type="slidenum">
              <a:rPr lang="en-US" smtClean="0"/>
              <a:t>‹#›</a:t>
            </a:fld>
            <a:endParaRPr lang="en-US"/>
          </a:p>
        </p:txBody>
      </p:sp>
    </p:spTree>
    <p:extLst>
      <p:ext uri="{BB962C8B-B14F-4D97-AF65-F5344CB8AC3E}">
        <p14:creationId xmlns:p14="http://schemas.microsoft.com/office/powerpoint/2010/main" val="49354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4D0A5-EC4F-5F43-B5E0-FD11C818E96B}" type="datetimeFigureOut">
              <a:rPr lang="en-US" smtClean="0"/>
              <a:t>8/24/19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CC47D-16B8-A948-9923-8017BF14A0D8}" type="slidenum">
              <a:rPr lang="en-US" smtClean="0"/>
              <a:t>‹#›</a:t>
            </a:fld>
            <a:endParaRPr lang="en-US"/>
          </a:p>
        </p:txBody>
      </p:sp>
    </p:spTree>
    <p:extLst>
      <p:ext uri="{BB962C8B-B14F-4D97-AF65-F5344CB8AC3E}">
        <p14:creationId xmlns:p14="http://schemas.microsoft.com/office/powerpoint/2010/main" val="1827642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4D0A5-EC4F-5F43-B5E0-FD11C818E96B}" type="datetimeFigureOut">
              <a:rPr lang="en-US" smtClean="0"/>
              <a:t>8/24/19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CC47D-16B8-A948-9923-8017BF14A0D8}" type="slidenum">
              <a:rPr lang="en-US" smtClean="0"/>
              <a:t>‹#›</a:t>
            </a:fld>
            <a:endParaRPr lang="en-US"/>
          </a:p>
        </p:txBody>
      </p:sp>
    </p:spTree>
    <p:extLst>
      <p:ext uri="{BB962C8B-B14F-4D97-AF65-F5344CB8AC3E}">
        <p14:creationId xmlns:p14="http://schemas.microsoft.com/office/powerpoint/2010/main" val="279994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74D0A5-EC4F-5F43-B5E0-FD11C818E96B}" type="datetimeFigureOut">
              <a:rPr lang="en-US" smtClean="0"/>
              <a:t>8/24/19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CC47D-16B8-A948-9923-8017BF14A0D8}" type="slidenum">
              <a:rPr lang="en-US" smtClean="0"/>
              <a:t>‹#›</a:t>
            </a:fld>
            <a:endParaRPr lang="en-US"/>
          </a:p>
        </p:txBody>
      </p:sp>
    </p:spTree>
    <p:extLst>
      <p:ext uri="{BB962C8B-B14F-4D97-AF65-F5344CB8AC3E}">
        <p14:creationId xmlns:p14="http://schemas.microsoft.com/office/powerpoint/2010/main" val="194052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74D0A5-EC4F-5F43-B5E0-FD11C818E96B}" type="datetimeFigureOut">
              <a:rPr lang="en-US" smtClean="0"/>
              <a:t>8/24/19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CC47D-16B8-A948-9923-8017BF14A0D8}" type="slidenum">
              <a:rPr lang="en-US" smtClean="0"/>
              <a:t>‹#›</a:t>
            </a:fld>
            <a:endParaRPr lang="en-US"/>
          </a:p>
        </p:txBody>
      </p:sp>
    </p:spTree>
    <p:extLst>
      <p:ext uri="{BB962C8B-B14F-4D97-AF65-F5344CB8AC3E}">
        <p14:creationId xmlns:p14="http://schemas.microsoft.com/office/powerpoint/2010/main" val="1075226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74D0A5-EC4F-5F43-B5E0-FD11C818E96B}" type="datetimeFigureOut">
              <a:rPr lang="en-US" smtClean="0"/>
              <a:t>8/24/19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CC47D-16B8-A948-9923-8017BF14A0D8}" type="slidenum">
              <a:rPr lang="en-US" smtClean="0"/>
              <a:t>‹#›</a:t>
            </a:fld>
            <a:endParaRPr lang="en-US"/>
          </a:p>
        </p:txBody>
      </p:sp>
    </p:spTree>
    <p:extLst>
      <p:ext uri="{BB962C8B-B14F-4D97-AF65-F5344CB8AC3E}">
        <p14:creationId xmlns:p14="http://schemas.microsoft.com/office/powerpoint/2010/main" val="4082528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4D0A5-EC4F-5F43-B5E0-FD11C818E96B}" type="datetimeFigureOut">
              <a:rPr lang="en-US" smtClean="0"/>
              <a:t>8/24/19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CC47D-16B8-A948-9923-8017BF14A0D8}" type="slidenum">
              <a:rPr lang="en-US" smtClean="0"/>
              <a:t>‹#›</a:t>
            </a:fld>
            <a:endParaRPr lang="en-US"/>
          </a:p>
        </p:txBody>
      </p:sp>
    </p:spTree>
    <p:extLst>
      <p:ext uri="{BB962C8B-B14F-4D97-AF65-F5344CB8AC3E}">
        <p14:creationId xmlns:p14="http://schemas.microsoft.com/office/powerpoint/2010/main" val="2486826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4D0A5-EC4F-5F43-B5E0-FD11C818E96B}" type="datetimeFigureOut">
              <a:rPr lang="en-US" smtClean="0"/>
              <a:t>8/24/19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CC47D-16B8-A948-9923-8017BF14A0D8}" type="slidenum">
              <a:rPr lang="en-US" smtClean="0"/>
              <a:t>‹#›</a:t>
            </a:fld>
            <a:endParaRPr lang="en-US"/>
          </a:p>
        </p:txBody>
      </p:sp>
    </p:spTree>
    <p:extLst>
      <p:ext uri="{BB962C8B-B14F-4D97-AF65-F5344CB8AC3E}">
        <p14:creationId xmlns:p14="http://schemas.microsoft.com/office/powerpoint/2010/main" val="456538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4D0A5-EC4F-5F43-B5E0-FD11C818E96B}" type="datetimeFigureOut">
              <a:rPr lang="en-US" smtClean="0"/>
              <a:t>8/24/19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CC47D-16B8-A948-9923-8017BF14A0D8}" type="slidenum">
              <a:rPr lang="en-US" smtClean="0"/>
              <a:t>‹#›</a:t>
            </a:fld>
            <a:endParaRPr lang="en-US"/>
          </a:p>
        </p:txBody>
      </p:sp>
    </p:spTree>
    <p:extLst>
      <p:ext uri="{BB962C8B-B14F-4D97-AF65-F5344CB8AC3E}">
        <p14:creationId xmlns:p14="http://schemas.microsoft.com/office/powerpoint/2010/main" val="5342706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4D0A5-EC4F-5F43-B5E0-FD11C818E96B}" type="datetimeFigureOut">
              <a:rPr lang="en-US" smtClean="0"/>
              <a:t>8/24/19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CC47D-16B8-A948-9923-8017BF14A0D8}" type="slidenum">
              <a:rPr lang="en-US" smtClean="0"/>
              <a:t>‹#›</a:t>
            </a:fld>
            <a:endParaRPr lang="en-US"/>
          </a:p>
        </p:txBody>
      </p:sp>
    </p:spTree>
    <p:extLst>
      <p:ext uri="{BB962C8B-B14F-4D97-AF65-F5344CB8AC3E}">
        <p14:creationId xmlns:p14="http://schemas.microsoft.com/office/powerpoint/2010/main" val="1961390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800" dirty="0" smtClean="0"/>
              <a:t>GETTING TO THE BOTTOM OF THINGS</a:t>
            </a:r>
            <a:endParaRPr lang="en-US" sz="3800" dirty="0"/>
          </a:p>
        </p:txBody>
      </p:sp>
    </p:spTree>
    <p:extLst>
      <p:ext uri="{BB962C8B-B14F-4D97-AF65-F5344CB8AC3E}">
        <p14:creationId xmlns:p14="http://schemas.microsoft.com/office/powerpoint/2010/main" val="339725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Inquiry – Acknowledgement - Advocacy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During a </a:t>
            </a:r>
            <a:r>
              <a:rPr lang="en-US" i="1" dirty="0" smtClean="0"/>
              <a:t>difficult conversation</a:t>
            </a:r>
            <a:r>
              <a:rPr lang="en-US" dirty="0" smtClean="0"/>
              <a:t>, it is ideal to ask “</a:t>
            </a:r>
            <a:r>
              <a:rPr lang="en-US" b="1" dirty="0" smtClean="0"/>
              <a:t>inquiry</a:t>
            </a:r>
            <a:r>
              <a:rPr lang="en-US" dirty="0" smtClean="0"/>
              <a:t>” questions that help you understand the “other side”</a:t>
            </a:r>
          </a:p>
          <a:p>
            <a:r>
              <a:rPr lang="en-US" dirty="0" smtClean="0"/>
              <a:t>When you try to understand the other side, you want to </a:t>
            </a:r>
            <a:r>
              <a:rPr lang="en-US" b="1" dirty="0" smtClean="0"/>
              <a:t>acknowledge </a:t>
            </a:r>
            <a:r>
              <a:rPr lang="en-US" dirty="0" smtClean="0"/>
              <a:t>how they are feeling – this does not mean that you agree. You are also checking your understanding of their position.</a:t>
            </a:r>
          </a:p>
          <a:p>
            <a:r>
              <a:rPr lang="en-US" dirty="0" smtClean="0"/>
              <a:t>You can still </a:t>
            </a:r>
            <a:r>
              <a:rPr lang="en-US" b="1" dirty="0" smtClean="0"/>
              <a:t>advocate</a:t>
            </a:r>
            <a:r>
              <a:rPr lang="en-US" dirty="0" smtClean="0"/>
              <a:t> for your position, but it is best to try to understand the other side to try to reach some sort of agreement</a:t>
            </a:r>
          </a:p>
          <a:p>
            <a:r>
              <a:rPr lang="en-US" dirty="0" smtClean="0"/>
              <a:t>How can we do that???? </a:t>
            </a:r>
            <a:endParaRPr lang="en-US" dirty="0"/>
          </a:p>
        </p:txBody>
      </p:sp>
    </p:spTree>
    <p:extLst>
      <p:ext uri="{BB962C8B-B14F-4D97-AF65-F5344CB8AC3E}">
        <p14:creationId xmlns:p14="http://schemas.microsoft.com/office/powerpoint/2010/main" val="73569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Inquiry Questions / Statements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By asking open-ended questions/statements we can try to get to the bottom of “WHY?” 	</a:t>
            </a:r>
          </a:p>
          <a:p>
            <a:pPr marL="0" indent="0">
              <a:buNone/>
            </a:pPr>
            <a:endParaRPr lang="en-US" dirty="0" smtClean="0"/>
          </a:p>
          <a:p>
            <a:r>
              <a:rPr lang="en-US" dirty="0" smtClean="0"/>
              <a:t>Help me understand…</a:t>
            </a:r>
          </a:p>
          <a:p>
            <a:r>
              <a:rPr lang="en-US" dirty="0" smtClean="0"/>
              <a:t>What is the impact to you if…?</a:t>
            </a:r>
          </a:p>
          <a:p>
            <a:r>
              <a:rPr lang="en-US" dirty="0" smtClean="0"/>
              <a:t>Why is … important to you?</a:t>
            </a:r>
          </a:p>
          <a:p>
            <a:r>
              <a:rPr lang="en-US" dirty="0" smtClean="0"/>
              <a:t>What does … mean to you?</a:t>
            </a:r>
          </a:p>
          <a:p>
            <a:r>
              <a:rPr lang="en-US" dirty="0" smtClean="0"/>
              <a:t>What leads you to see … the way you do?</a:t>
            </a:r>
          </a:p>
          <a:p>
            <a:r>
              <a:rPr lang="en-US" dirty="0" smtClean="0"/>
              <a:t>Why do you think…?</a:t>
            </a:r>
          </a:p>
          <a:p>
            <a:endParaRPr lang="en-US" dirty="0"/>
          </a:p>
        </p:txBody>
      </p:sp>
    </p:spTree>
    <p:extLst>
      <p:ext uri="{BB962C8B-B14F-4D97-AF65-F5344CB8AC3E}">
        <p14:creationId xmlns:p14="http://schemas.microsoft.com/office/powerpoint/2010/main" val="1733101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 Statements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By using statements that show you understand what the other side is saying and what they may be feeling, you loosen possible tension. Your questions are trying to get to the bottom of things, and you want to acknowledge that you actually hear what they are saying… </a:t>
            </a:r>
          </a:p>
          <a:p>
            <a:pPr marL="0" indent="0">
              <a:buNone/>
            </a:pPr>
            <a:endParaRPr lang="en-US" dirty="0" smtClean="0"/>
          </a:p>
          <a:p>
            <a:r>
              <a:rPr lang="en-US" dirty="0" smtClean="0"/>
              <a:t>I can see why you would think….</a:t>
            </a:r>
          </a:p>
          <a:p>
            <a:r>
              <a:rPr lang="en-US" dirty="0" smtClean="0"/>
              <a:t>I understand why you feel…</a:t>
            </a:r>
          </a:p>
          <a:p>
            <a:r>
              <a:rPr lang="en-US" dirty="0" smtClean="0"/>
              <a:t>I think this makes you feel… is that right?</a:t>
            </a:r>
          </a:p>
          <a:p>
            <a:r>
              <a:rPr lang="en-US" dirty="0" smtClean="0"/>
              <a:t>What I think you are saying is…. Is that right?</a:t>
            </a:r>
          </a:p>
        </p:txBody>
      </p:sp>
    </p:spTree>
    <p:extLst>
      <p:ext uri="{BB962C8B-B14F-4D97-AF65-F5344CB8AC3E}">
        <p14:creationId xmlns:p14="http://schemas.microsoft.com/office/powerpoint/2010/main" val="141177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 Statements</a:t>
            </a:r>
            <a:endParaRPr lang="en-US" dirty="0"/>
          </a:p>
        </p:txBody>
      </p:sp>
      <p:sp>
        <p:nvSpPr>
          <p:cNvPr id="3" name="Content Placeholder 2"/>
          <p:cNvSpPr>
            <a:spLocks noGrp="1"/>
          </p:cNvSpPr>
          <p:nvPr>
            <p:ph idx="1"/>
          </p:nvPr>
        </p:nvSpPr>
        <p:spPr/>
        <p:txBody>
          <a:bodyPr/>
          <a:lstStyle/>
          <a:p>
            <a:pPr marL="0" indent="0">
              <a:buNone/>
            </a:pPr>
            <a:r>
              <a:rPr lang="en-US" dirty="0" smtClean="0"/>
              <a:t>There are times when you need to state your point of view – you do this by making advocacy statements. </a:t>
            </a:r>
          </a:p>
          <a:p>
            <a:pPr marL="0" indent="0">
              <a:buNone/>
            </a:pPr>
            <a:endParaRPr lang="en-US" dirty="0" smtClean="0"/>
          </a:p>
          <a:p>
            <a:r>
              <a:rPr lang="en-US" dirty="0" smtClean="0"/>
              <a:t>In my opinion…</a:t>
            </a:r>
          </a:p>
          <a:p>
            <a:r>
              <a:rPr lang="en-US" dirty="0" smtClean="0"/>
              <a:t>The way I see it…</a:t>
            </a:r>
          </a:p>
          <a:p>
            <a:r>
              <a:rPr lang="en-US" dirty="0" smtClean="0"/>
              <a:t>It is clear to me that… </a:t>
            </a:r>
          </a:p>
          <a:p>
            <a:r>
              <a:rPr lang="en-US" dirty="0" smtClean="0"/>
              <a:t>I don</a:t>
            </a:r>
            <a:r>
              <a:rPr lang="fr-FR" dirty="0" smtClean="0"/>
              <a:t>’</a:t>
            </a:r>
            <a:r>
              <a:rPr lang="en-US" dirty="0" smtClean="0"/>
              <a:t>t agree with you. I think…</a:t>
            </a:r>
          </a:p>
        </p:txBody>
      </p:sp>
    </p:spTree>
    <p:extLst>
      <p:ext uri="{BB962C8B-B14F-4D97-AF65-F5344CB8AC3E}">
        <p14:creationId xmlns:p14="http://schemas.microsoft.com/office/powerpoint/2010/main" val="2709515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CONFLICTS</a:t>
            </a:r>
            <a:endParaRPr lang="en-US" dirty="0"/>
          </a:p>
        </p:txBody>
      </p:sp>
      <p:sp>
        <p:nvSpPr>
          <p:cNvPr id="3" name="Content Placeholder 2"/>
          <p:cNvSpPr>
            <a:spLocks noGrp="1"/>
          </p:cNvSpPr>
          <p:nvPr>
            <p:ph idx="1"/>
          </p:nvPr>
        </p:nvSpPr>
        <p:spPr/>
        <p:txBody>
          <a:bodyPr/>
          <a:lstStyle/>
          <a:p>
            <a:r>
              <a:rPr lang="en-US" dirty="0" smtClean="0"/>
              <a:t>KELLER / KATE</a:t>
            </a:r>
          </a:p>
          <a:p>
            <a:r>
              <a:rPr lang="en-US" dirty="0" smtClean="0"/>
              <a:t>KELLER / STEVE</a:t>
            </a:r>
          </a:p>
          <a:p>
            <a:r>
              <a:rPr lang="en-US" dirty="0" smtClean="0"/>
              <a:t>KATE / ANN</a:t>
            </a:r>
          </a:p>
          <a:p>
            <a:r>
              <a:rPr lang="en-US" dirty="0" smtClean="0"/>
              <a:t>KATE / CHRIS</a:t>
            </a:r>
          </a:p>
          <a:p>
            <a:r>
              <a:rPr lang="en-US" dirty="0" smtClean="0"/>
              <a:t>CHRIS / ANN</a:t>
            </a:r>
          </a:p>
          <a:p>
            <a:r>
              <a:rPr lang="en-US" dirty="0" smtClean="0"/>
              <a:t>CHRIS / KELLER</a:t>
            </a:r>
          </a:p>
          <a:p>
            <a:r>
              <a:rPr lang="en-US" dirty="0" smtClean="0"/>
              <a:t>GEORGE / ANN</a:t>
            </a:r>
          </a:p>
          <a:p>
            <a:endParaRPr lang="en-US" dirty="0"/>
          </a:p>
        </p:txBody>
      </p:sp>
    </p:spTree>
    <p:extLst>
      <p:ext uri="{BB962C8B-B14F-4D97-AF65-F5344CB8AC3E}">
        <p14:creationId xmlns:p14="http://schemas.microsoft.com/office/powerpoint/2010/main" val="3451488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TotalTime>
  <Words>295</Words>
  <Application>Microsoft Macintosh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GETTING TO THE BOTTOM OF THINGS</vt:lpstr>
      <vt:lpstr>Inquiry – Acknowledgement - Advocacy</vt:lpstr>
      <vt:lpstr>Inquiry Questions / Statements</vt:lpstr>
      <vt:lpstr>Acknowledgement Statements</vt:lpstr>
      <vt:lpstr>Advocacy Statements</vt:lpstr>
      <vt:lpstr>CHARACTER CONFLICTS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TO THE BOTTOM OF THINGS</dc:title>
  <dc:creator>Kim Naim</dc:creator>
  <cp:lastModifiedBy>Kim Naim</cp:lastModifiedBy>
  <cp:revision>6</cp:revision>
  <dcterms:created xsi:type="dcterms:W3CDTF">2019-08-24T07:38:04Z</dcterms:created>
  <dcterms:modified xsi:type="dcterms:W3CDTF">2019-08-24T09:18:17Z</dcterms:modified>
</cp:coreProperties>
</file>