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2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0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8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1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2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4BFA8-B67D-7E49-833A-3784BB2902A1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E05AC-17B4-E647-823F-F0574D65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0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don’t really agree with that point because…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8680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believe that…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007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see things differently.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09824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 light of what ___ said, I think…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2454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would like to make a point.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4445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am in favor of…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3172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am not so sure I agree.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6257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don’t think that is true because…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208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It’s hard to decide but…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909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absolutely agree </a:t>
            </a:r>
            <a:br>
              <a:rPr lang="en-US" sz="8000" dirty="0" smtClean="0"/>
            </a:br>
            <a:r>
              <a:rPr lang="en-US" sz="8000" dirty="0" smtClean="0"/>
              <a:t>with you.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8722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You make a great point when you said….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4069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 my opinion…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5388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I agree with _______ on this issue.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4221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see what you mean, but….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8016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 feel very strongly about…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7994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Macintosh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 don’t really agree with that point because…</vt:lpstr>
      <vt:lpstr>I don’t think that is true because…</vt:lpstr>
      <vt:lpstr>It’s hard to decide but… </vt:lpstr>
      <vt:lpstr>I absolutely agree  with you.</vt:lpstr>
      <vt:lpstr>You make a great point when you said….</vt:lpstr>
      <vt:lpstr>In my opinion… </vt:lpstr>
      <vt:lpstr>I agree with _______ on this issue.</vt:lpstr>
      <vt:lpstr>I see what you mean, but….</vt:lpstr>
      <vt:lpstr>I feel very strongly about…</vt:lpstr>
      <vt:lpstr>I believe that…</vt:lpstr>
      <vt:lpstr>I see things differently.</vt:lpstr>
      <vt:lpstr>In light of what ___ said, I think… </vt:lpstr>
      <vt:lpstr>I would like to make a point.</vt:lpstr>
      <vt:lpstr>I am in favor of…</vt:lpstr>
      <vt:lpstr>I am not so sure I agree.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don’t really agree with that point because…</dc:title>
  <dc:creator>Kim Naim</dc:creator>
  <cp:lastModifiedBy>Kim Naim</cp:lastModifiedBy>
  <cp:revision>3</cp:revision>
  <dcterms:created xsi:type="dcterms:W3CDTF">2019-08-24T08:54:04Z</dcterms:created>
  <dcterms:modified xsi:type="dcterms:W3CDTF">2019-08-24T09:16:48Z</dcterms:modified>
</cp:coreProperties>
</file>